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9144000"/>
  <p:notesSz cx="6858000" cy="9144000"/>
  <p:embeddedFontLst>
    <p:embeddedFont>
      <p:font typeface="Franklin Gothic"/>
      <p:bold r:id="rId16"/>
    </p:embeddedFont>
    <p:embeddedFont>
      <p:font typeface="Bebas Neue"/>
      <p:regular r:id="rId17"/>
    </p:embeddedFont>
    <p:embeddedFont>
      <p:font typeface="Roboto Condensed"/>
      <p:regular r:id="rId18"/>
      <p:bold r:id="rId19"/>
      <p:italic r:id="rId20"/>
      <p:boldItalic r:id="rId21"/>
    </p:embeddedFont>
    <p:embeddedFont>
      <p:font typeface="Roboto Mon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6" roundtripDataSignature="AMtx7mhZOP4P1zJSlCppOfhYk34fZLvn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Condensed-italic.fntdata"/><Relationship Id="rId22" Type="http://schemas.openxmlformats.org/officeDocument/2006/relationships/font" Target="fonts/RobotoMono-regular.fntdata"/><Relationship Id="rId21" Type="http://schemas.openxmlformats.org/officeDocument/2006/relationships/font" Target="fonts/RobotoCondensed-boldItalic.fntdata"/><Relationship Id="rId24" Type="http://schemas.openxmlformats.org/officeDocument/2006/relationships/font" Target="fonts/RobotoMono-italic.fntdata"/><Relationship Id="rId23" Type="http://schemas.openxmlformats.org/officeDocument/2006/relationships/font" Target="fonts/RobotoMon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customschemas.google.com/relationships/presentationmetadata" Target="metadata"/><Relationship Id="rId25" Type="http://schemas.openxmlformats.org/officeDocument/2006/relationships/font" Target="fonts/RobotoMon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BebasNeue-regular.fntdata"/><Relationship Id="rId16" Type="http://schemas.openxmlformats.org/officeDocument/2006/relationships/font" Target="fonts/FranklinGothic-bold.fntdata"/><Relationship Id="rId19" Type="http://schemas.openxmlformats.org/officeDocument/2006/relationships/font" Target="fonts/RobotoCondensed-bold.fntdata"/><Relationship Id="rId18" Type="http://schemas.openxmlformats.org/officeDocument/2006/relationships/font" Target="fonts/RobotoCondense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94587c5ce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4" name="Google Shape;124;g94587c5ce8_0_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94587c5ce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" name="Google Shape;131;g94587c5ce8_0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9" name="Google Shape;79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5" name="Google Shape;85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" name="Google Shape;90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94587c5c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" name="Google Shape;96;g94587c5ce8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94587c5ce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" name="Google Shape;103;g94587c5ce8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94587c5ce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" name="Google Shape;110;g94587c5ce8_0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94587c5ce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7" name="Google Shape;117;g94587c5ce8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bg>
      <p:bgPr>
        <a:solidFill>
          <a:schemeClr val="dk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/>
          <p:nvPr/>
        </p:nvSpPr>
        <p:spPr>
          <a:xfrm flipH="1">
            <a:off x="-1" y="0"/>
            <a:ext cx="4629587" cy="6858000"/>
          </a:xfrm>
          <a:custGeom>
            <a:rect b="b" l="l" r="r" t="t"/>
            <a:pathLst>
              <a:path extrusionOk="0" h="6858000" w="6172782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1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" y="11958"/>
            <a:ext cx="4518116" cy="6840855"/>
          </a:xfrm>
          <a:custGeom>
            <a:rect b="b" l="l" r="r" t="t"/>
            <a:pathLst>
              <a:path extrusionOk="0" h="6858000" w="6024154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2" name="Google Shape;1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0123" y="212270"/>
            <a:ext cx="3748263" cy="58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2"/>
          <p:cNvSpPr txBox="1"/>
          <p:nvPr>
            <p:ph idx="1" type="subTitle"/>
          </p:nvPr>
        </p:nvSpPr>
        <p:spPr>
          <a:xfrm>
            <a:off x="5284700" y="5620875"/>
            <a:ext cx="3603900" cy="873900"/>
          </a:xfrm>
          <a:prstGeom prst="rect">
            <a:avLst/>
          </a:prstGeom>
          <a:solidFill>
            <a:srgbClr val="DE3075"/>
          </a:solidFill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b="1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sz="4800">
                <a:solidFill>
                  <a:srgbClr val="FFFFFF"/>
                </a:solidFill>
              </a:defRPr>
            </a:lvl2pPr>
            <a:lvl3pPr lvl="2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4800">
                <a:solidFill>
                  <a:srgbClr val="FFFFFF"/>
                </a:solidFill>
              </a:defRPr>
            </a:lvl3pPr>
            <a:lvl4pPr lvl="3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4800">
                <a:solidFill>
                  <a:srgbClr val="FFFFFF"/>
                </a:solidFill>
              </a:defRPr>
            </a:lvl4pPr>
            <a:lvl5pPr lvl="4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4800">
                <a:solidFill>
                  <a:srgbClr val="FFFFFF"/>
                </a:solidFill>
              </a:defRPr>
            </a:lvl5pPr>
            <a:lvl6pPr lvl="5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b="1" sz="4800">
                <a:solidFill>
                  <a:srgbClr val="FFFFFF"/>
                </a:solidFill>
              </a:defRPr>
            </a:lvl6pPr>
            <a:lvl7pPr lvl="6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b="1" sz="4800">
                <a:solidFill>
                  <a:srgbClr val="FFFFFF"/>
                </a:solidFill>
              </a:defRPr>
            </a:lvl7pPr>
            <a:lvl8pPr lvl="7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b="1" sz="4800">
                <a:solidFill>
                  <a:srgbClr val="FFFFFF"/>
                </a:solidFill>
              </a:defRPr>
            </a:lvl8pPr>
            <a:lvl9pPr lvl="8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  <a:defRPr b="1"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" name="Google Shape;14;p22"/>
          <p:cNvSpPr txBox="1"/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6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1">
  <p:cSld name="TITLE_4_1_1">
    <p:bg>
      <p:bgPr>
        <a:solidFill>
          <a:schemeClr val="dk2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;p23"/>
          <p:cNvGrpSpPr/>
          <p:nvPr/>
        </p:nvGrpSpPr>
        <p:grpSpPr>
          <a:xfrm>
            <a:off x="0" y="-124"/>
            <a:ext cx="4853665" cy="5740374"/>
            <a:chOff x="0" y="-126"/>
            <a:chExt cx="4554438" cy="5386482"/>
          </a:xfrm>
        </p:grpSpPr>
        <p:sp>
          <p:nvSpPr>
            <p:cNvPr id="18" name="Google Shape;18;p23"/>
            <p:cNvSpPr/>
            <p:nvPr/>
          </p:nvSpPr>
          <p:spPr>
            <a:xfrm flipH="1" rot="10800000">
              <a:off x="0" y="-126"/>
              <a:ext cx="4554438" cy="5386482"/>
            </a:xfrm>
            <a:custGeom>
              <a:rect b="b" l="l" r="r" t="t"/>
              <a:pathLst>
                <a:path extrusionOk="0" h="6374535" w="5389868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na caricatura de una ciudad&#10;&#10;Descripción generada automáticamente" id="19" name="Google Shape;19;p23"/>
            <p:cNvPicPr preferRelativeResize="0"/>
            <p:nvPr/>
          </p:nvPicPr>
          <p:blipFill rotWithShape="1">
            <a:blip r:embed="rId3">
              <a:alphaModFix/>
            </a:blip>
            <a:srcRect b="0" l="9870" r="6482" t="0"/>
            <a:stretch/>
          </p:blipFill>
          <p:spPr>
            <a:xfrm>
              <a:off x="1" y="-1"/>
              <a:ext cx="4423169" cy="5247982"/>
            </a:xfrm>
            <a:custGeom>
              <a:rect b="b" l="l" r="r" t="t"/>
              <a:pathLst>
                <a:path extrusionOk="0" h="6210629" w="5234519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20" name="Google Shape;20;p23"/>
          <p:cNvSpPr txBox="1"/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313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1">
  <p:cSld name="Título y objetos 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4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" name="Google Shape;23;p24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fmla="val 45310" name="adj"/>
            </a:avLst>
          </a:prstGeom>
          <a:solidFill>
            <a:srgbClr val="8189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4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4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26" name="Google Shape;26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4"/>
          <p:cNvSpPr txBox="1"/>
          <p:nvPr>
            <p:ph idx="1" type="body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28" name="Google Shape;28;p24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3">
  <p:cSld name="TITLE_1_1">
    <p:bg>
      <p:bgPr>
        <a:solidFill>
          <a:schemeClr val="accent2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7"/>
          <p:cNvSpPr/>
          <p:nvPr/>
        </p:nvSpPr>
        <p:spPr>
          <a:xfrm flipH="1" rot="10800000">
            <a:off x="0" y="3085"/>
            <a:ext cx="4850881" cy="5737081"/>
          </a:xfrm>
          <a:custGeom>
            <a:rect b="b" l="l" r="r" t="t"/>
            <a:pathLst>
              <a:path extrusionOk="0" h="6374535" w="5389868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Google Shape;31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 caricatura de una ciudad&#10;&#10;Descripción generada automáticamente" id="32" name="Google Shape;32;p27"/>
          <p:cNvPicPr preferRelativeResize="0"/>
          <p:nvPr/>
        </p:nvPicPr>
        <p:blipFill rotWithShape="1">
          <a:blip r:embed="rId3">
            <a:alphaModFix/>
          </a:blip>
          <a:srcRect b="0" l="9870" r="6482" t="0"/>
          <a:stretch/>
        </p:blipFill>
        <p:spPr>
          <a:xfrm>
            <a:off x="1" y="10"/>
            <a:ext cx="4711067" cy="5589566"/>
          </a:xfrm>
          <a:custGeom>
            <a:rect b="b" l="l" r="r" t="t"/>
            <a:pathLst>
              <a:path extrusionOk="0" h="6210629" w="523451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3" name="Google Shape;33;p27"/>
          <p:cNvSpPr txBox="1"/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745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3">
  <p:cSld name="OBJECT_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8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fmla="val 45310" name="adj"/>
            </a:avLst>
          </a:prstGeom>
          <a:solidFill>
            <a:srgbClr val="7027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8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accen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Google Shape;3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28"/>
          <p:cNvSpPr txBox="1"/>
          <p:nvPr>
            <p:ph idx="1" type="body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39" name="Google Shape;39;p28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0" name="Google Shape;40;p28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" name="Google Shape;41;p28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2">
  <p:cSld name="TITLE_4">
    <p:bg>
      <p:bgPr>
        <a:solidFill>
          <a:schemeClr val="accen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25"/>
          <p:cNvGrpSpPr/>
          <p:nvPr/>
        </p:nvGrpSpPr>
        <p:grpSpPr>
          <a:xfrm>
            <a:off x="0" y="-124"/>
            <a:ext cx="4853665" cy="5740374"/>
            <a:chOff x="0" y="-126"/>
            <a:chExt cx="4554438" cy="5386482"/>
          </a:xfrm>
        </p:grpSpPr>
        <p:sp>
          <p:nvSpPr>
            <p:cNvPr id="44" name="Google Shape;44;p25"/>
            <p:cNvSpPr/>
            <p:nvPr/>
          </p:nvSpPr>
          <p:spPr>
            <a:xfrm flipH="1" rot="10800000">
              <a:off x="0" y="-126"/>
              <a:ext cx="4554438" cy="5386482"/>
            </a:xfrm>
            <a:custGeom>
              <a:rect b="b" l="l" r="r" t="t"/>
              <a:pathLst>
                <a:path extrusionOk="0" h="6374535" w="5389868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Imagen que contiene persona, foto, hombre, mujer&#10;&#10;Descripción generada automáticamente" id="45" name="Google Shape;45;p25"/>
            <p:cNvPicPr preferRelativeResize="0"/>
            <p:nvPr/>
          </p:nvPicPr>
          <p:blipFill rotWithShape="1">
            <a:blip r:embed="rId2">
              <a:alphaModFix/>
            </a:blip>
            <a:srcRect b="0" l="0" r="16349" t="0"/>
            <a:stretch/>
          </p:blipFill>
          <p:spPr>
            <a:xfrm>
              <a:off x="1" y="-1"/>
              <a:ext cx="4423169" cy="5247982"/>
            </a:xfrm>
            <a:custGeom>
              <a:rect b="b" l="l" r="r" t="t"/>
              <a:pathLst>
                <a:path extrusionOk="0" h="6210629" w="5234519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46" name="Google Shape;46;p25"/>
          <p:cNvSpPr txBox="1"/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745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/>
        </p:txBody>
      </p:sp>
      <p:pic>
        <p:nvPicPr>
          <p:cNvPr id="47" name="Google Shape;4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2" type="obj">
  <p:cSld name="OBJEC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6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fmla="val 4531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6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rgbClr val="FFFFFF"/>
              </a:gs>
              <a:gs pos="65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Google Shape;51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26"/>
          <p:cNvSpPr txBox="1"/>
          <p:nvPr>
            <p:ph idx="1" type="body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i="0" sz="2400" u="none" cap="none" strike="noStrik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53" name="Google Shape;53;p26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fmla="val 4531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4" name="Google Shape;54;p26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5" name="Google Shape;55;p26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9"/>
          <p:cNvSpPr txBox="1"/>
          <p:nvPr>
            <p:ph idx="1" type="body"/>
          </p:nvPr>
        </p:nvSpPr>
        <p:spPr>
          <a:xfrm>
            <a:off x="560387" y="2634922"/>
            <a:ext cx="8023225" cy="22757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indent="-2667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/>
        </p:txBody>
      </p:sp>
      <p:pic>
        <p:nvPicPr>
          <p:cNvPr id="58" name="Google Shape;58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79349" y="392750"/>
            <a:ext cx="2759037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29"/>
          <p:cNvSpPr txBox="1"/>
          <p:nvPr>
            <p:ph idx="2" type="body"/>
          </p:nvPr>
        </p:nvSpPr>
        <p:spPr>
          <a:xfrm>
            <a:off x="560387" y="1632286"/>
            <a:ext cx="8023225" cy="6657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048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indent="-2794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indent="-2667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/>
        </p:txBody>
      </p:sp>
      <p:sp>
        <p:nvSpPr>
          <p:cNvPr id="60" name="Google Shape;60;p29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fmla="val 453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9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fmla="val 45310" name="adj"/>
            </a:avLst>
          </a:prstGeom>
          <a:gradFill>
            <a:gsLst>
              <a:gs pos="0">
                <a:schemeClr val="dk2"/>
              </a:gs>
              <a:gs pos="6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9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fmla="val 453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3" name="Google Shape;63;p29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0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‹#›</a:t>
            </a:fld>
            <a:endParaRPr b="0" i="0" sz="1200" u="none" cap="none" strike="noStrik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idx="1" type="body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b="0" i="0" sz="24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b="0" i="0" sz="2000" u="none" cap="none" strike="noStrik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b="0" i="0" sz="1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b="0" i="0" sz="1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b="0" i="0" sz="14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b="0" i="0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b="0" i="0" sz="10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-2794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b="0" i="0" sz="8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-2667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b="0" i="0" sz="6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/>
        </p:txBody>
      </p:sp>
      <p:sp>
        <p:nvSpPr>
          <p:cNvPr id="7" name="Google Shape;7;p21"/>
          <p:cNvSpPr txBox="1"/>
          <p:nvPr>
            <p:ph idx="12" type="sldNum"/>
          </p:nvPr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8" name="Google Shape;8;p21"/>
          <p:cNvSpPr txBox="1"/>
          <p:nvPr>
            <p:ph type="title"/>
          </p:nvPr>
        </p:nvSpPr>
        <p:spPr>
          <a:xfrm>
            <a:off x="1763700" y="212725"/>
            <a:ext cx="67518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0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"/>
          <p:cNvSpPr txBox="1"/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/>
              <a:t>DESARROLLO WEB</a:t>
            </a:r>
            <a:endParaRPr/>
          </a:p>
        </p:txBody>
      </p:sp>
      <p:sp>
        <p:nvSpPr>
          <p:cNvPr id="71" name="Google Shape;71;p1"/>
          <p:cNvSpPr/>
          <p:nvPr>
            <p:ph idx="1" type="subTitle"/>
          </p:nvPr>
        </p:nvSpPr>
        <p:spPr>
          <a:xfrm>
            <a:off x="6386512" y="5620875"/>
            <a:ext cx="2502087" cy="873900"/>
          </a:xfrm>
          <a:prstGeom prst="roundRect">
            <a:avLst>
              <a:gd fmla="val 16667" name="adj"/>
            </a:avLst>
          </a:prstGeom>
          <a:solidFill>
            <a:srgbClr val="DE3075"/>
          </a:solidFill>
          <a:ln>
            <a:noFill/>
          </a:ln>
        </p:spPr>
        <p:txBody>
          <a:bodyPr anchorCtr="0" anchor="t" bIns="0" lIns="91425" spcFirstLastPara="1" rIns="182875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ES" sz="3600"/>
              <a:t>PGY3121</a:t>
            </a:r>
            <a:endParaRPr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94587c5ce8_0_27"/>
          <p:cNvSpPr txBox="1"/>
          <p:nvPr>
            <p:ph idx="1" type="body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-ES"/>
              <a:t>Consumiendo el servicio detalle_vehiculo  para </a:t>
            </a:r>
            <a:r>
              <a:rPr lang="es-ES"/>
              <a:t>eliminar</a:t>
            </a:r>
            <a:r>
              <a:rPr lang="es-ES"/>
              <a:t> una patente determinada</a:t>
            </a:r>
            <a:endParaRPr/>
          </a:p>
        </p:txBody>
      </p:sp>
      <p:sp>
        <p:nvSpPr>
          <p:cNvPr id="127" name="Google Shape;127;g94587c5ce8_0_27"/>
          <p:cNvSpPr txBox="1"/>
          <p:nvPr>
            <p:ph type="title"/>
          </p:nvPr>
        </p:nvSpPr>
        <p:spPr>
          <a:xfrm>
            <a:off x="1574950" y="212725"/>
            <a:ext cx="44769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</a:pPr>
            <a:r>
              <a:rPr lang="es-ES"/>
              <a:t>CREANDO SERVICIOS REST PUT, DELETE</a:t>
            </a:r>
            <a:endParaRPr/>
          </a:p>
        </p:txBody>
      </p:sp>
      <p:pic>
        <p:nvPicPr>
          <p:cNvPr id="128" name="Google Shape;128;g94587c5ce8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588" y="2617488"/>
            <a:ext cx="7172325" cy="38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94587c5ce8_0_35"/>
          <p:cNvSpPr txBox="1"/>
          <p:nvPr>
            <p:ph idx="1" type="body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-ES"/>
              <a:t>Tenemos implementado nuestro  servicio rest, ahora usando las mismas </a:t>
            </a:r>
            <a:r>
              <a:rPr lang="es-ES"/>
              <a:t>instrucciones de experiencia 2, es decir, mediante jquery puedes llamar los servicios propios creados.</a:t>
            </a:r>
            <a:endParaRPr/>
          </a:p>
        </p:txBody>
      </p:sp>
      <p:sp>
        <p:nvSpPr>
          <p:cNvPr id="134" name="Google Shape;134;g94587c5ce8_0_35"/>
          <p:cNvSpPr txBox="1"/>
          <p:nvPr>
            <p:ph type="title"/>
          </p:nvPr>
        </p:nvSpPr>
        <p:spPr>
          <a:xfrm>
            <a:off x="1574950" y="212725"/>
            <a:ext cx="44769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</a:pPr>
            <a:r>
              <a:rPr lang="es-ES"/>
              <a:t>CREANDO SERVICIOS REST PUT, DELETE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"/>
          <p:cNvSpPr txBox="1"/>
          <p:nvPr>
            <p:ph type="title"/>
          </p:nvPr>
        </p:nvSpPr>
        <p:spPr>
          <a:xfrm>
            <a:off x="2212900" y="3476150"/>
            <a:ext cx="6787500" cy="2196600"/>
          </a:xfrm>
          <a:prstGeom prst="rect">
            <a:avLst/>
          </a:prstGeom>
          <a:solidFill>
            <a:srgbClr val="DE3075">
              <a:alpha val="6313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/>
              <a:t>CREANDO UN SERVICIO CON DJANGO REST FRAMEWORK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"/>
          <p:cNvSpPr txBox="1"/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EN ESTA SESIÓN	</a:t>
            </a:r>
            <a:endParaRPr/>
          </a:p>
        </p:txBody>
      </p:sp>
      <p:sp>
        <p:nvSpPr>
          <p:cNvPr id="82" name="Google Shape;82;p3"/>
          <p:cNvSpPr txBox="1"/>
          <p:nvPr>
            <p:ph idx="1" type="body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/>
              <a:t>Creando servicios REST PUT, DELETE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50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1"/>
          <p:cNvSpPr txBox="1"/>
          <p:nvPr>
            <p:ph type="title"/>
          </p:nvPr>
        </p:nvSpPr>
        <p:spPr>
          <a:xfrm>
            <a:off x="3004575" y="3476150"/>
            <a:ext cx="5995800" cy="2345100"/>
          </a:xfrm>
          <a:prstGeom prst="rect">
            <a:avLst/>
          </a:prstGeom>
          <a:solidFill>
            <a:srgbClr val="898B90">
              <a:alpha val="6745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/>
              <a:t>CREANDO SERVICIOS REST PUT, DELETE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2"/>
          <p:cNvSpPr txBox="1"/>
          <p:nvPr>
            <p:ph idx="1" type="body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/>
              <a:t>Como ya sabemos un servicio rest debe tener los </a:t>
            </a:r>
            <a:r>
              <a:rPr lang="es-ES"/>
              <a:t>métodos</a:t>
            </a:r>
            <a:r>
              <a:rPr lang="es-ES"/>
              <a:t> G</a:t>
            </a:r>
            <a:r>
              <a:rPr b="1" lang="es-ES"/>
              <a:t>ET, POST, PUT y DELETE</a:t>
            </a:r>
            <a:r>
              <a:rPr lang="es-ES"/>
              <a:t>, para poder acceder a los datos, agregar uno nuevo, modificar y eliminar los datos existentes.</a:t>
            </a:r>
            <a:endParaRPr/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-ES"/>
              <a:t>Ya </a:t>
            </a:r>
            <a:r>
              <a:rPr lang="es-ES"/>
              <a:t>implementamos</a:t>
            </a:r>
            <a:r>
              <a:rPr lang="es-ES"/>
              <a:t> GET para obtener todos los datos y POST para agregar nuevos datos ya lo implementamos, ahora accederemos a un solo elemento, modificaremos y eliminaremos los datos.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-ES"/>
              <a:t>detalle_vehiculo</a:t>
            </a:r>
            <a:endParaRPr/>
          </a:p>
          <a:p>
            <a:pPr indent="-314325" lvl="0" marL="711200" marR="254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292B"/>
              </a:buClr>
              <a:buSzPts val="1350"/>
              <a:buFont typeface="Roboto Condensed"/>
              <a:buChar char="●"/>
            </a:pPr>
            <a:r>
              <a:rPr lang="es-ES"/>
              <a:t>GET recuperar un </a:t>
            </a:r>
            <a:r>
              <a:rPr lang="es-ES"/>
              <a:t>vehiculo</a:t>
            </a:r>
            <a:r>
              <a:rPr lang="es-ES"/>
              <a:t> por patente</a:t>
            </a:r>
            <a:endParaRPr/>
          </a:p>
          <a:p>
            <a:pPr indent="-314325" lvl="0" marL="711200" marR="254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292B"/>
              </a:buClr>
              <a:buSzPts val="1350"/>
              <a:buFont typeface="Roboto Condensed"/>
              <a:buChar char="●"/>
            </a:pPr>
            <a:r>
              <a:rPr lang="es-ES"/>
              <a:t>PUT actualizar un </a:t>
            </a:r>
            <a:r>
              <a:rPr lang="es-ES"/>
              <a:t>vehículo</a:t>
            </a:r>
            <a:r>
              <a:rPr lang="es-ES"/>
              <a:t> dada una patente</a:t>
            </a:r>
            <a:endParaRPr/>
          </a:p>
          <a:p>
            <a:pPr indent="-314325" lvl="0" marL="711200" marR="254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292B"/>
              </a:buClr>
              <a:buSzPts val="1350"/>
              <a:buFont typeface="Roboto Condensed"/>
              <a:buChar char="●"/>
            </a:pPr>
            <a:r>
              <a:rPr lang="es-ES"/>
              <a:t>DELETE elimina un </a:t>
            </a:r>
            <a:r>
              <a:rPr lang="es-ES"/>
              <a:t>vehículo</a:t>
            </a:r>
            <a:r>
              <a:rPr lang="es-ES"/>
              <a:t> dada una patente</a:t>
            </a:r>
            <a:endParaRPr/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32"/>
          <p:cNvSpPr txBox="1"/>
          <p:nvPr>
            <p:ph type="title"/>
          </p:nvPr>
        </p:nvSpPr>
        <p:spPr>
          <a:xfrm>
            <a:off x="1574950" y="212725"/>
            <a:ext cx="44769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/>
              <a:t>CREANDO SERVICIOS REST PUT, DELETE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94587c5ce8_0_0"/>
          <p:cNvSpPr txBox="1"/>
          <p:nvPr>
            <p:ph idx="1" type="body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-ES"/>
              <a:t>Agregando la función detalle_vehiculo en la página views.py</a:t>
            </a:r>
            <a:endParaRPr/>
          </a:p>
        </p:txBody>
      </p:sp>
      <p:sp>
        <p:nvSpPr>
          <p:cNvPr id="99" name="Google Shape;99;g94587c5ce8_0_0"/>
          <p:cNvSpPr txBox="1"/>
          <p:nvPr>
            <p:ph type="title"/>
          </p:nvPr>
        </p:nvSpPr>
        <p:spPr>
          <a:xfrm>
            <a:off x="1574950" y="212725"/>
            <a:ext cx="44769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</a:pPr>
            <a:r>
              <a:rPr lang="es-ES"/>
              <a:t>CREANDO SERVICIOS REST PUT, DELETE</a:t>
            </a:r>
            <a:endParaRPr/>
          </a:p>
        </p:txBody>
      </p:sp>
      <p:pic>
        <p:nvPicPr>
          <p:cNvPr id="100" name="Google Shape;100;g94587c5ce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950" y="1983975"/>
            <a:ext cx="6347075" cy="452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94587c5ce8_0_6"/>
          <p:cNvSpPr txBox="1"/>
          <p:nvPr>
            <p:ph idx="1" type="body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-ES"/>
              <a:t>creando el acceso desde urls.py de la aplicación</a:t>
            </a:r>
            <a:endParaRPr/>
          </a:p>
        </p:txBody>
      </p:sp>
      <p:sp>
        <p:nvSpPr>
          <p:cNvPr id="106" name="Google Shape;106;g94587c5ce8_0_6"/>
          <p:cNvSpPr txBox="1"/>
          <p:nvPr>
            <p:ph type="title"/>
          </p:nvPr>
        </p:nvSpPr>
        <p:spPr>
          <a:xfrm>
            <a:off x="1574950" y="212725"/>
            <a:ext cx="44769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</a:pPr>
            <a:r>
              <a:rPr lang="es-ES"/>
              <a:t>CREANDO SERVICIOS REST PUT, DELETE</a:t>
            </a:r>
            <a:endParaRPr/>
          </a:p>
        </p:txBody>
      </p:sp>
      <p:pic>
        <p:nvPicPr>
          <p:cNvPr id="107" name="Google Shape;107;g94587c5ce8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" y="2691825"/>
            <a:ext cx="8001000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94587c5ce8_0_13"/>
          <p:cNvSpPr txBox="1"/>
          <p:nvPr>
            <p:ph idx="1" type="body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-ES"/>
              <a:t>Consumiendo</a:t>
            </a:r>
            <a:r>
              <a:rPr lang="es-ES"/>
              <a:t> el servicio detalle_vehiculo  para recuperar una patente determinada</a:t>
            </a:r>
            <a:endParaRPr/>
          </a:p>
        </p:txBody>
      </p:sp>
      <p:sp>
        <p:nvSpPr>
          <p:cNvPr id="113" name="Google Shape;113;g94587c5ce8_0_13"/>
          <p:cNvSpPr txBox="1"/>
          <p:nvPr>
            <p:ph type="title"/>
          </p:nvPr>
        </p:nvSpPr>
        <p:spPr>
          <a:xfrm>
            <a:off x="1574950" y="212725"/>
            <a:ext cx="44769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</a:pPr>
            <a:r>
              <a:rPr lang="es-ES"/>
              <a:t>CREANDO SERVICIOS REST PUT, DELETE</a:t>
            </a:r>
            <a:endParaRPr/>
          </a:p>
        </p:txBody>
      </p:sp>
      <p:pic>
        <p:nvPicPr>
          <p:cNvPr id="114" name="Google Shape;114;g94587c5ce8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2950" y="2202571"/>
            <a:ext cx="5017251" cy="403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94587c5ce8_0_20"/>
          <p:cNvSpPr txBox="1"/>
          <p:nvPr>
            <p:ph idx="1" type="body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»"/>
            </a:pPr>
            <a:r>
              <a:rPr lang="es-ES"/>
              <a:t>Consumiendo el servicio detalle_vehiculo  para modificar una patente determinada</a:t>
            </a:r>
            <a:endParaRPr/>
          </a:p>
        </p:txBody>
      </p:sp>
      <p:sp>
        <p:nvSpPr>
          <p:cNvPr id="120" name="Google Shape;120;g94587c5ce8_0_20"/>
          <p:cNvSpPr txBox="1"/>
          <p:nvPr>
            <p:ph type="title"/>
          </p:nvPr>
        </p:nvSpPr>
        <p:spPr>
          <a:xfrm>
            <a:off x="1574950" y="212725"/>
            <a:ext cx="44769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</a:pPr>
            <a:r>
              <a:rPr lang="es-ES"/>
              <a:t>CREANDO SERVICIOS REST PUT, DELETE</a:t>
            </a:r>
            <a:endParaRPr/>
          </a:p>
        </p:txBody>
      </p:sp>
      <p:pic>
        <p:nvPicPr>
          <p:cNvPr id="121" name="Google Shape;121;g94587c5ce8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222" y="2290250"/>
            <a:ext cx="5717126" cy="406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DUOC 2">
      <a:dk1>
        <a:srgbClr val="172740"/>
      </a:dk1>
      <a:lt1>
        <a:srgbClr val="FFFFFF"/>
      </a:lt1>
      <a:dk2>
        <a:srgbClr val="81888F"/>
      </a:dk2>
      <a:lt2>
        <a:srgbClr val="FBC842"/>
      </a:lt2>
      <a:accent1>
        <a:srgbClr val="DE3075"/>
      </a:accent1>
      <a:accent2>
        <a:srgbClr val="702785"/>
      </a:accent2>
      <a:accent3>
        <a:srgbClr val="BDD503"/>
      </a:accent3>
      <a:accent4>
        <a:srgbClr val="00A0DE"/>
      </a:accent4>
      <a:accent5>
        <a:srgbClr val="FA742C"/>
      </a:accent5>
      <a:accent6>
        <a:srgbClr val="AE0F0F"/>
      </a:accent6>
      <a:hlink>
        <a:srgbClr val="723714"/>
      </a:hlink>
      <a:folHlink>
        <a:srgbClr val="6B79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